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60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5C3C"/>
    <a:srgbClr val="1B5135"/>
    <a:srgbClr val="10301F"/>
    <a:srgbClr val="006600"/>
    <a:srgbClr val="FFFFFF"/>
    <a:srgbClr val="C6E7F0"/>
    <a:srgbClr val="32A6C4"/>
    <a:srgbClr val="D7C7B7"/>
    <a:srgbClr val="DECEB8"/>
    <a:srgbClr val="E9DE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-392" y="-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i.pinimg.com/originals/ba/b7/78/bab7780f2390be597f88b14e826de010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6893" y="5512037"/>
            <a:ext cx="2122930" cy="117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832" y="4811282"/>
            <a:ext cx="947455" cy="191019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7652" y="4110527"/>
            <a:ext cx="1251387" cy="2747472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 userDrawn="1"/>
        </p:nvSpPr>
        <p:spPr>
          <a:xfrm>
            <a:off x="1524000" y="1652214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>
          <a:xfrm>
            <a:off x="1524000" y="413188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22" name="Заголовок 1"/>
          <p:cNvSpPr>
            <a:spLocks noGrp="1"/>
          </p:cNvSpPr>
          <p:nvPr>
            <p:ph type="ctrTitle"/>
          </p:nvPr>
        </p:nvSpPr>
        <p:spPr>
          <a:xfrm>
            <a:off x="2006353" y="1859987"/>
            <a:ext cx="817633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6353" y="4330880"/>
            <a:ext cx="8176334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117350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86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032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529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334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3177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7739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265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832" y="4691641"/>
            <a:ext cx="1006797" cy="202983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2331" y="4691641"/>
            <a:ext cx="986708" cy="216635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8952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i.pinimg.com/originals/ba/b7/78/bab7780f2390be597f88b14e826de010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151" y="5547229"/>
            <a:ext cx="2122930" cy="117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142" y="4571995"/>
            <a:ext cx="1133858" cy="228600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34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2331" y="4691641"/>
            <a:ext cx="986708" cy="21663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707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832" y="4691641"/>
            <a:ext cx="1006797" cy="20298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727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549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4358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Текст 2"/>
          <p:cNvSpPr>
            <a:spLocks noGrp="1"/>
          </p:cNvSpPr>
          <p:nvPr>
            <p:ph idx="1"/>
          </p:nvPr>
        </p:nvSpPr>
        <p:spPr>
          <a:xfrm>
            <a:off x="1254868" y="1825625"/>
            <a:ext cx="970820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18038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5230" y="1709738"/>
            <a:ext cx="801653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5230" y="4589463"/>
            <a:ext cx="801653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740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183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5C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180" y="400648"/>
            <a:ext cx="11058397" cy="603566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45" y="6642207"/>
            <a:ext cx="904672" cy="2157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4358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4323" y="391758"/>
            <a:ext cx="9669294" cy="1396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64596" y="1852257"/>
            <a:ext cx="9659566" cy="4584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81C80-E7D7-4350-A8F5-ED951B1BE8EC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AA2A9-5A41-462E-B7AE-ECF67BB13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72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2" r:id="rId4"/>
    <p:sldLayoutId id="2147483663" r:id="rId5"/>
    <p:sldLayoutId id="2147483664" r:id="rId6"/>
    <p:sldLayoutId id="2147483661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GReveranc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i="1" dirty="0" smtClean="0"/>
              <a:t>Школьные истории</a:t>
            </a:r>
            <a:endParaRPr lang="ru-RU" i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25696" y="1352290"/>
            <a:ext cx="8176334" cy="81148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Виртуальная выставка</a:t>
            </a:r>
            <a:endParaRPr lang="ru-RU" sz="36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405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83"/>
    </mc:Choice>
    <mc:Fallback>
      <p:transition spd="slow" advTm="4783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40326" y="986826"/>
            <a:ext cx="5993393" cy="411932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исходе осенних каникул Маша узнает, что из школы украли призы спонсоров, предназначавшиеся для конкурса красоты, на котором она рассчитывала занять первое место. Позже выясняется, что одновременно с призами из сейфа директора похищена крупная сумма денег. Ясно, что ограбление организовал кто-то из "своих". Раскрыть это преступление Компания с Большой Спасской считает делом чести...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93822" y="5359651"/>
            <a:ext cx="91077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GReverance"/>
              </a:rPr>
              <a:t>Иванов А.Д., Устинова А.В. Загадка школьного подвала: Повесть.-Издательство </a:t>
            </a:r>
            <a:r>
              <a:rPr lang="ru-RU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GReverance"/>
              </a:rPr>
              <a:t>Эксмо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GReverance"/>
              </a:rPr>
              <a:t>, 2002  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AGReverance"/>
            </a:endParaRPr>
          </a:p>
        </p:txBody>
      </p:sp>
      <p:pic>
        <p:nvPicPr>
          <p:cNvPr id="5" name="Рисунок 4" descr="https://images.crafta.ua/collecting-items/e0325c0bdaeeb11ff15d8f0b5059e67a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1" t="4914" r="7970" b="4699"/>
          <a:stretch/>
        </p:blipFill>
        <p:spPr bwMode="auto">
          <a:xfrm>
            <a:off x="7384751" y="959667"/>
            <a:ext cx="3397925" cy="426418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7014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627"/>
    </mc:Choice>
    <mc:Fallback>
      <p:transition spd="slow" advTm="21627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80643" y="932506"/>
            <a:ext cx="5948125" cy="4119327"/>
          </a:xfrm>
        </p:spPr>
        <p:txBody>
          <a:bodyPr anchor="ctr"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Мальчишки и девчонки, а также все-все обитатели Лунного бульвара и его окрестностей, даже коты и собаки, мечтают о любви. Если не о настоящей, то хотя бы о виртуальной. Ведь без нее - никуда. Вот только найти ее очень трудно. Для этого необходимо быть и привлекательной, и обаятельной, и веселой Можно, конечно, попробовать отыскать эту самую Настоящую Любовь самостоятельно, но если среди знакомых есть волшебник, то все проблемы решаются намного проще…</a:t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65014" y="5477346"/>
            <a:ext cx="8999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GReverance"/>
              </a:rPr>
              <a:t>Матвеева Л.Г. Виртуальная любовь в 6 «Б»: Повесть.- М.: «Олимп», 2007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AGReverance"/>
            </a:endParaRPr>
          </a:p>
        </p:txBody>
      </p:sp>
      <p:pic>
        <p:nvPicPr>
          <p:cNvPr id="7" name="Рисунок 6" descr="https://img-gorod.ru/upload/iblock/e89/e891995595a5b96d0a0593b89c3daf8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623" y="928656"/>
            <a:ext cx="3133467" cy="43495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2702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631"/>
    </mc:Choice>
    <mc:Fallback>
      <p:transition spd="slow" advTm="1763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4092" r="13793" b="4318"/>
          <a:stretch/>
        </p:blipFill>
        <p:spPr>
          <a:xfrm>
            <a:off x="2091349" y="693770"/>
            <a:ext cx="7749768" cy="544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78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927"/>
    </mc:Choice>
    <mc:Fallback>
      <p:transition spd="slow" advTm="32927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3905" r="14185" b="4233"/>
          <a:stretch/>
        </p:blipFill>
        <p:spPr>
          <a:xfrm>
            <a:off x="2181882" y="769545"/>
            <a:ext cx="7541539" cy="532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071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576"/>
    </mc:Choice>
    <mc:Fallback>
      <p:transition spd="slow" advTm="21576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3751" r="14072" b="4281"/>
          <a:stretch/>
        </p:blipFill>
        <p:spPr>
          <a:xfrm>
            <a:off x="1896701" y="787652"/>
            <a:ext cx="8071164" cy="52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767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282"/>
    </mc:Choice>
    <mc:Fallback>
      <p:transition spd="slow" advTm="36282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4163" r="13877" b="4427"/>
          <a:stretch/>
        </p:blipFill>
        <p:spPr>
          <a:xfrm>
            <a:off x="1846906" y="950613"/>
            <a:ext cx="8320136" cy="5033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058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560"/>
    </mc:Choice>
    <mc:Fallback>
      <p:transition spd="slow" advTm="2856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91763" y="1607813"/>
            <a:ext cx="8247706" cy="290081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Дорогие читатели, предлагаем вам познакомиться с виртуальной книжной выставкой о школьной жизни. Вас ждут истории, веселые и не очень, о школьной поре, о дружбе и первой любви. Выставка познакомит 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 с давно полюбившимися </a:t>
            </a: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авторами и новыми именами в детской литературе. 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2322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930"/>
    </mc:Choice>
    <mc:Fallback>
      <p:transition spd="slow" advTm="1193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80643" y="932506"/>
            <a:ext cx="5993393" cy="4119327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Друзья не разлей вода – Витя Малеев и Костя Шишкин – любят помечтать, пошалить и погонять в футбол. Их жизнь полна приключений: они дрессируют собаку, играют в спектакле, жонглируют тарелками, мечтают выступать в цирке… И все это на фоне школьной жизни. Книга покажет детям, как весело и задорно можно учиться в школе.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3.bp.blogspot.com/-Ph_et1pPVJ8/VKfTtTch82I/AAAAAAAAA6s/5jc33V4rajI/s1600/w1l0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593" y="850801"/>
            <a:ext cx="2945833" cy="4349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65014" y="5477346"/>
            <a:ext cx="8999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GReverance"/>
              </a:rPr>
              <a:t>Носов  Н.Н. Витя Малеев в 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Reverance"/>
              </a:rPr>
              <a:t>школе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GReverance"/>
              </a:rPr>
              <a:t> и дома: Повесть, рассказы/ серия «Школьная библиотека»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AGReverance"/>
            </a:endParaRPr>
          </a:p>
        </p:txBody>
      </p:sp>
    </p:spTree>
    <p:extLst>
      <p:ext uri="{BB962C8B-B14F-4D97-AF65-F5344CB8AC3E}">
        <p14:creationId xmlns:p14="http://schemas.microsoft.com/office/powerpoint/2010/main" val="3196906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500"/>
    </mc:Choice>
    <mc:Fallback>
      <p:transition spd="slow" advTm="165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40326" y="986826"/>
            <a:ext cx="5993393" cy="4119327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Лентяй Витя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Перестукин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один день умудрился получить аж пять двоек по всем предметам. От такой неудачи и несправедливости он жутко обиделся на учебники, а они возьми, оживи и перенеси неуча в Страну невыученных уроков. Теперь двоечнику придется заново выполнить все задания, чтобы вернуться домой. Как справлялся с нерешенными задачами мальчуган, читайте в книге, которая наставила на путь истинный уже многих детей</a:t>
            </a:r>
            <a:r>
              <a:rPr lang="ru-RU" dirty="0"/>
              <a:t>.</a:t>
            </a:r>
          </a:p>
          <a:p>
            <a:pPr marL="0" indent="0" algn="just"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65014" y="5477346"/>
            <a:ext cx="8999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GReverance"/>
              </a:rPr>
              <a:t>Гераскина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GReverance"/>
              </a:rPr>
              <a:t> Л. В стране невыученных уроков: Повесть-сказка/ серия «Школьная библиотека»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AGReverance"/>
            </a:endParaRPr>
          </a:p>
        </p:txBody>
      </p:sp>
      <p:pic>
        <p:nvPicPr>
          <p:cNvPr id="2050" name="Picture 2" descr="https://edvisrb.ru/images/uploads/5889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659" y="779401"/>
            <a:ext cx="3062302" cy="4612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561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780"/>
    </mc:Choice>
    <mc:Fallback>
      <p:transition spd="slow" advTm="1978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80643" y="932506"/>
            <a:ext cx="5993393" cy="4119327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Жанр школьных историй пользуется большой популярностью у авторов и читателей с тех самых пор, как появилась школа. Весёлые и грустные, напряжённые и легкомысленные, лирические и детективные… Рассказы о школе могут быть любыми, потому что в школе бывает всякое! Но смешное всё-таки перевешивает.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65014" y="5477346"/>
            <a:ext cx="8999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GReverance"/>
              </a:rPr>
              <a:t>Смешные рассказы о школе: Для младшего и среднего школьного возраста/ серия «Школьная библиотека»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AGReverance"/>
            </a:endParaRPr>
          </a:p>
        </p:txBody>
      </p:sp>
      <p:pic>
        <p:nvPicPr>
          <p:cNvPr id="5" name="Рисунок 4" descr="http://polevlib.ru/files/bibl2/scool1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484" y="927134"/>
            <a:ext cx="2805431" cy="42967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4319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292"/>
    </mc:Choice>
    <mc:Fallback>
      <p:transition spd="slow" advTm="16292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40326" y="986826"/>
            <a:ext cx="5993393" cy="411932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дружбы первоклассника Алёши, которому в первый же школьный день дали прозвище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Двапортфеля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его малый рост, и его щенка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Кыша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ркое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живое и очень поучительное произведение о том, как для маленьких учеников важно доверие взрослых. Алёшу и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Кыша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ждут невероятные приключения – почти детективная история с похищением, погоней и, конечно же, счастливым концом!</a:t>
            </a:r>
          </a:p>
          <a:p>
            <a:pPr marL="0" indent="0" algn="just"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3532" y="5359651"/>
            <a:ext cx="8999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GReverance"/>
              </a:rPr>
              <a:t>Алешковский И. Е. Кыш, два портфеля и целая неделя/ Повесть, 2002 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AGReverance"/>
            </a:endParaRPr>
          </a:p>
        </p:txBody>
      </p:sp>
      <p:pic>
        <p:nvPicPr>
          <p:cNvPr id="5" name="Рисунок 4" descr="Ю. Алешковский, “Кыш и Двапортфеля”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285" y="941561"/>
            <a:ext cx="3195873" cy="43003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9257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893"/>
    </mc:Choice>
    <mc:Fallback>
      <p:transition spd="slow" advTm="16893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80643" y="932506"/>
            <a:ext cx="5948125" cy="4119327"/>
          </a:xfrm>
        </p:spPr>
        <p:txBody>
          <a:bodyPr anchor="ctr"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Однажды двенадцатилетний Петька загадал желание: чтобы всегда была новогодняя Елка, чтобы каникулы никогда не кончались и все его развлекали. Случилось чудо, и Дед Мороз исполнил его мечту: Петька попал в страну, которой нет ни на одной карте, ни на одном глобусе - Страну Вечных Каникул. Казалось бы, что может быть лучше - любые лакомства, сплошное веселье и никакой школы. Но почему же Петькиному лучшему другу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Валерику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 история совсем не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нраву?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65014" y="5477346"/>
            <a:ext cx="8999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GReverance"/>
              </a:rPr>
              <a:t>А. Г. Алексин В стране вечных каникул: Повесть-сказка с сокращениями/ Для среднего школьного возраста, 2007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AGReverance"/>
            </a:endParaRPr>
          </a:p>
        </p:txBody>
      </p:sp>
      <p:pic>
        <p:nvPicPr>
          <p:cNvPr id="3074" name="Picture 2" descr="http://cdn01.ru/files/users/images/df/58/df585085a0afa9025d6a88e971db1fd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607" y="1015054"/>
            <a:ext cx="2865484" cy="4326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361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836"/>
    </mc:Choice>
    <mc:Fallback>
      <p:transition spd="slow" advTm="18836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40326" y="986826"/>
            <a:ext cx="5993393" cy="4119327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Книга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двух школьниках, которые решили, что 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человеком быть трудно: учи уроки, ходи в школу, трудись!... Они хотели стать бабочками, воробьями или муравьями. Им казалось, что вот они-то живут беззаботно! Лишь побывав и воробьями, и бабочками, и муравьями, Юра 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Баранкин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и Костя Малинин убедились, что нет ни одной души на земле, которая жила бы без забот и тревог!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74891" y="5359651"/>
            <a:ext cx="9107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GReverance"/>
              </a:rPr>
              <a:t>Медведев В.В. </a:t>
            </a:r>
            <a:r>
              <a:rPr lang="ru-RU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GReverance"/>
              </a:rPr>
              <a:t>Баранкин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GReverance"/>
              </a:rPr>
              <a:t>, будь человеком!/Для среднего школьного возраста, 2002  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AGReverance"/>
            </a:endParaRPr>
          </a:p>
        </p:txBody>
      </p:sp>
      <p:pic>
        <p:nvPicPr>
          <p:cNvPr id="7" name="Рисунок 6" descr="https://library.rosvuz.ru/files/library/cover/dc5d9b9bd251a541ddc1118bb904534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360" y="977775"/>
            <a:ext cx="3440316" cy="42822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0232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550"/>
    </mc:Choice>
    <mc:Fallback>
      <p:transition spd="slow" advTm="1855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80643" y="932506"/>
            <a:ext cx="5948125" cy="4119327"/>
          </a:xfrm>
        </p:spPr>
        <p:txBody>
          <a:bodyPr anchor="ctr"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делать, если из семьи ушел папа? Чаще всего люди впадают в депрессию, но не таков Дима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Маскин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Ведь Дима учится в неунывающем шестом "А", а в этом классе столько красивых девочек, что решено провести конкурс красоты. И девочки и мальчики обожают современную рок-музыку, знают все молодежные группы и постоянно, даже на уроке литературы, исполняют новомодные хиты. К тому же Дима твердо верит - "блудный отец" непременно вернется к сыну.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65014" y="5477346"/>
            <a:ext cx="8999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GReverance"/>
              </a:rPr>
              <a:t>Матвеева Л.Г. Конкурс красоты в 6 «А»: Повесть.-ООО «Издательство  </a:t>
            </a:r>
            <a:r>
              <a:rPr lang="ru-RU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GReverance"/>
              </a:rPr>
              <a:t>Астрель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GReverance"/>
              </a:rPr>
              <a:t>», 2003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AGReverance"/>
            </a:endParaRPr>
          </a:p>
        </p:txBody>
      </p:sp>
      <p:pic>
        <p:nvPicPr>
          <p:cNvPr id="5" name="Рисунок 4" descr="https://im0-tub-ru.yandex.net/i?id=1b36e57382ca4ff5b8895df9fc2ab64d-l&amp;n=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494" y="943089"/>
            <a:ext cx="3007383" cy="4253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3805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825"/>
    </mc:Choice>
    <mc:Fallback>
      <p:transition spd="slow" advTm="20825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Дымчатое стекло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8369</TotalTime>
  <Words>769</Words>
  <Application>Microsoft Office PowerPoint</Application>
  <PresentationFormat>Произвольный</PresentationFormat>
  <Paragraphs>21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Школьные истории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>Полшкова Виктория Валерьяновна</Manager>
  <Company>МАОУ ДО ЦРТДиЮ Каменского района Пензенской области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Школа</dc:title>
  <dc:subject>школа</dc:subject>
  <dc:creator>Viktoriya Polshkova</dc:creator>
  <cp:keywords>русский язык;книги;школа</cp:keywords>
  <cp:lastModifiedBy>User</cp:lastModifiedBy>
  <cp:revision>209</cp:revision>
  <dcterms:created xsi:type="dcterms:W3CDTF">2019-04-16T15:48:18Z</dcterms:created>
  <dcterms:modified xsi:type="dcterms:W3CDTF">2020-11-15T11:34:53Z</dcterms:modified>
</cp:coreProperties>
</file>